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1" d="100"/>
          <a:sy n="91" d="100"/>
        </p:scale>
        <p:origin x="83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42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6850" y="1099125"/>
            <a:ext cx="4632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Zomato Analysis</a:t>
            </a: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715532" y="221086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Group - 5 </a:t>
            </a:r>
            <a:endParaRPr lang="en-US" sz="437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5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2373749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u="sng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Suggestions to the Company</a:t>
            </a:r>
            <a:r>
              <a:rPr lang="en-US" sz="4374" u="sng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endParaRPr lang="en-US" sz="4374" u="sng" dirty="0"/>
          </a:p>
        </p:txBody>
      </p:sp>
      <p:sp>
        <p:nvSpPr>
          <p:cNvPr id="7" name="Text 3"/>
          <p:cNvSpPr/>
          <p:nvPr/>
        </p:nvSpPr>
        <p:spPr>
          <a:xfrm>
            <a:off x="2348389" y="340137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the analysis we have done; several actionable suggestions emerge. These include -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400669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Refining the recommendation algorithm.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445091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Addressing areas with lower user satisfaction and taking necessary actions.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703790" y="4895136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partnerships with popular cuisines to enhance the platform's appeal. 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348389" y="5500449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implementation of these recommendations can contribute to Zomato's continued success.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u="sng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374" u="sng" dirty="0"/>
          </a:p>
        </p:txBody>
      </p:sp>
      <p:sp>
        <p:nvSpPr>
          <p:cNvPr id="7" name="Text 3"/>
          <p:cNvSpPr/>
          <p:nvPr/>
        </p:nvSpPr>
        <p:spPr>
          <a:xfrm>
            <a:off x="2348389" y="4095512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data analysis project provides valuable insights into Zomato's dynamics, shedding light on user preferences and industry trends. The findings aim to empower Zomato with actionable intelligence for strategic decision-making, ensuring the platform remains a leader in the dynamic food industry.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8A9AA-A90E-9906-F1B7-BE69676A8F7A}"/>
              </a:ext>
            </a:extLst>
          </p:cNvPr>
          <p:cNvSpPr txBox="1"/>
          <p:nvPr/>
        </p:nvSpPr>
        <p:spPr>
          <a:xfrm>
            <a:off x="3872204" y="3329970"/>
            <a:ext cx="64223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4"/>
                </a:solidFill>
              </a:rPr>
              <a:t>THANK YOU </a:t>
            </a:r>
            <a:endParaRPr lang="en-IN" sz="9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86400" y="1427584"/>
            <a:ext cx="9144000" cy="5831632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820710"/>
            <a:ext cx="549402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u="sng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Business Overview</a:t>
            </a:r>
            <a:endParaRPr lang="en-US" sz="5249" u="sng" dirty="0"/>
          </a:p>
        </p:txBody>
      </p:sp>
      <p:sp>
        <p:nvSpPr>
          <p:cNvPr id="6" name="Text 2"/>
          <p:cNvSpPr/>
          <p:nvPr/>
        </p:nvSpPr>
        <p:spPr>
          <a:xfrm>
            <a:off x="6319599" y="39871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is a leading restaurant search and discovery service, providing in-depth information about dining places, online ordering, and food delivery across many countries. It has revolutionized the way people decide what to eat.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08922"/>
            <a:ext cx="14630400" cy="6820678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71067"/>
            <a:ext cx="5737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to Zomato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7228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4687372" y="3113961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1486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Global Presence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operates in multiple countries, making it a diverse and far-reaching platform for restaurant discovery.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07228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1" name="Text 7"/>
          <p:cNvSpPr/>
          <p:nvPr/>
        </p:nvSpPr>
        <p:spPr>
          <a:xfrm>
            <a:off x="9413558" y="311396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148608"/>
            <a:ext cx="2811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offers a user-friendly interface, providing an easy means to explore and discover new dining experiences.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5" name="Text 11"/>
          <p:cNvSpPr/>
          <p:nvPr/>
        </p:nvSpPr>
        <p:spPr>
          <a:xfrm>
            <a:off x="4641652" y="513266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167313"/>
            <a:ext cx="3048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Community Engagement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has a strong community of food enthusiasts, contributing reviews, ratings, and photos of their dining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777490"/>
            <a:ext cx="14630400" cy="545211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960852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Market position and competition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52106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Market Position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780008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has established itself as a key player in the food delivery and restaurant discovery industry.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593687" y="52106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Competitors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7593687" y="5780008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competes with various local and international businesses, creating a dynamic marketplace for food service.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777490"/>
            <a:ext cx="14630400" cy="545211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522107"/>
            <a:ext cx="9220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Revenue streams and business model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4660821"/>
            <a:ext cx="4800124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1B+</a:t>
            </a:r>
            <a:endParaRPr lang="en-US" sz="7873" dirty="0"/>
          </a:p>
        </p:txBody>
      </p:sp>
      <p:sp>
        <p:nvSpPr>
          <p:cNvPr id="7" name="Text 3"/>
          <p:cNvSpPr/>
          <p:nvPr/>
        </p:nvSpPr>
        <p:spPr>
          <a:xfrm>
            <a:off x="3637478" y="59383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Valuation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7481768" y="4660821"/>
            <a:ext cx="4800124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Multiple</a:t>
            </a:r>
            <a:endParaRPr lang="en-US" sz="7873" dirty="0"/>
          </a:p>
        </p:txBody>
      </p:sp>
      <p:sp>
        <p:nvSpPr>
          <p:cNvPr id="9" name="Text 5"/>
          <p:cNvSpPr/>
          <p:nvPr/>
        </p:nvSpPr>
        <p:spPr>
          <a:xfrm>
            <a:off x="8770858" y="59383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Revenue Streams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418778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generates revenue through online food delivery services, restaurant advertising, and premium subscription models.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7663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u="sng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Scope</a:t>
            </a:r>
            <a:endParaRPr lang="en-US" sz="4374" u="sng" dirty="0"/>
          </a:p>
        </p:txBody>
      </p:sp>
      <p:sp>
        <p:nvSpPr>
          <p:cNvPr id="6" name="Shape 2"/>
          <p:cNvSpPr/>
          <p:nvPr/>
        </p:nvSpPr>
        <p:spPr>
          <a:xfrm>
            <a:off x="1144310" y="2704267"/>
            <a:ext cx="44410" cy="3848695"/>
          </a:xfrm>
          <a:prstGeom prst="rect">
            <a:avLst/>
          </a:prstGeom>
          <a:solidFill>
            <a:srgbClr val="FFD6D6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3105567"/>
            <a:ext cx="777597" cy="44410"/>
          </a:xfrm>
          <a:prstGeom prst="rect">
            <a:avLst/>
          </a:prstGeom>
          <a:solidFill>
            <a:srgbClr val="FFD6D6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87786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9" name="Text 5"/>
          <p:cNvSpPr/>
          <p:nvPr/>
        </p:nvSpPr>
        <p:spPr>
          <a:xfrm>
            <a:off x="1113056" y="2919532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92643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Scope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406854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scope of this data analysis project encompasses understanding user preferences, exploring restaurant trends, and identifying patterns that can inform strategic decisions.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5318700"/>
            <a:ext cx="777597" cy="44410"/>
          </a:xfrm>
          <a:prstGeom prst="rect">
            <a:avLst/>
          </a:prstGeom>
          <a:solidFill>
            <a:srgbClr val="FFD6D6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50909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4" name="Text 10"/>
          <p:cNvSpPr/>
          <p:nvPr/>
        </p:nvSpPr>
        <p:spPr>
          <a:xfrm>
            <a:off x="1074956" y="513266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51395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Objectives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5619988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key objectives include evaluating restaurant ratings, analyzing cuisine preferences, and providing actionable insights for Zomato.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676638"/>
            <a:ext cx="5737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u="sng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Model Challenges</a:t>
            </a:r>
            <a:endParaRPr lang="en-US" sz="4374" u="sng" dirty="0"/>
          </a:p>
        </p:txBody>
      </p:sp>
      <p:sp>
        <p:nvSpPr>
          <p:cNvPr id="6" name="Shape 2"/>
          <p:cNvSpPr/>
          <p:nvPr/>
        </p:nvSpPr>
        <p:spPr>
          <a:xfrm>
            <a:off x="4490799" y="2704267"/>
            <a:ext cx="4542115" cy="2386029"/>
          </a:xfrm>
          <a:prstGeom prst="roundRect">
            <a:avLst>
              <a:gd name="adj" fmla="val 6696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4712970" y="2926437"/>
            <a:ext cx="2766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Complex Data Sources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12970" y="3406854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Aggregating data from multiple sources and formats presents a significant challenge for the data model.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704267"/>
            <a:ext cx="4542115" cy="2386029"/>
          </a:xfrm>
          <a:prstGeom prst="roundRect">
            <a:avLst>
              <a:gd name="adj" fmla="val 6696"/>
            </a:avLst>
          </a:prstGeom>
          <a:solidFill>
            <a:srgbClr val="FFD6D6"/>
          </a:solidFill>
          <a:ln/>
        </p:spPr>
      </p:sp>
      <p:sp>
        <p:nvSpPr>
          <p:cNvPr id="10" name="Text 6"/>
          <p:cNvSpPr/>
          <p:nvPr/>
        </p:nvSpPr>
        <p:spPr>
          <a:xfrm>
            <a:off x="9477256" y="2926437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Quality Issues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77256" y="3406854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quality issues like inconsistencies and missing values, required careful handling.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336721"/>
            <a:ext cx="9306401" cy="1635562"/>
          </a:xfrm>
          <a:prstGeom prst="roundRect">
            <a:avLst>
              <a:gd name="adj" fmla="val 8151"/>
            </a:avLst>
          </a:prstGeom>
          <a:solidFill>
            <a:srgbClr val="FFD6D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Text 9"/>
          <p:cNvSpPr/>
          <p:nvPr/>
        </p:nvSpPr>
        <p:spPr>
          <a:xfrm>
            <a:off x="4712970" y="5412429"/>
            <a:ext cx="3398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Scalability and Performance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12970" y="5917496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a balance between complexity and simplicity was crucial to creating a model that could accommodate the diverse data points within the Zomato dataset.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2133362"/>
            <a:ext cx="75742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collection and integration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3272076"/>
            <a:ext cx="4800124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2M+</a:t>
            </a:r>
            <a:endParaRPr lang="en-US" sz="7873" dirty="0"/>
          </a:p>
        </p:txBody>
      </p:sp>
      <p:sp>
        <p:nvSpPr>
          <p:cNvPr id="8" name="Text 4"/>
          <p:cNvSpPr/>
          <p:nvPr/>
        </p:nvSpPr>
        <p:spPr>
          <a:xfrm>
            <a:off x="3637478" y="454961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Points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348389" y="5030033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collects and processes millions of data points related to restaurants and consumer behavior.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81768" y="3272076"/>
            <a:ext cx="4800124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Global</a:t>
            </a:r>
            <a:endParaRPr lang="en-US" sz="7873" dirty="0"/>
          </a:p>
        </p:txBody>
      </p:sp>
      <p:sp>
        <p:nvSpPr>
          <p:cNvPr id="11" name="Text 7"/>
          <p:cNvSpPr/>
          <p:nvPr/>
        </p:nvSpPr>
        <p:spPr>
          <a:xfrm>
            <a:off x="8770858" y="454961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Integration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7481768" y="5030033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data from diverse sources allows for a comprehensive view of the food industry on a global scale.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1006637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346649" y="0"/>
            <a:ext cx="9834466" cy="10066377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3838456" y="427673"/>
            <a:ext cx="409956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u="sng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Dashboard Overview</a:t>
            </a:r>
            <a:r>
              <a:rPr lang="en-US" sz="3062" u="sng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endParaRPr lang="en-US" sz="3062" u="sng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1224677"/>
            <a:ext cx="6953488" cy="39077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38456" y="5307330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22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456" y="5730954"/>
            <a:ext cx="6953488" cy="3907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466</Words>
  <Application>Microsoft Office PowerPoint</Application>
  <PresentationFormat>Custom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Red Hat Text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Suvarna meesala</cp:lastModifiedBy>
  <cp:revision>2</cp:revision>
  <dcterms:created xsi:type="dcterms:W3CDTF">2024-01-26T11:33:40Z</dcterms:created>
  <dcterms:modified xsi:type="dcterms:W3CDTF">2024-01-26T11:52:15Z</dcterms:modified>
</cp:coreProperties>
</file>